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57" r:id="rId4"/>
    <p:sldId id="259" r:id="rId5"/>
    <p:sldId id="260" r:id="rId6"/>
    <p:sldId id="266" r:id="rId7"/>
    <p:sldId id="262" r:id="rId8"/>
    <p:sldId id="263" r:id="rId9"/>
    <p:sldId id="295" r:id="rId10"/>
    <p:sldId id="296" r:id="rId11"/>
    <p:sldId id="297" r:id="rId12"/>
    <p:sldId id="294" r:id="rId13"/>
    <p:sldId id="264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88" r:id="rId22"/>
    <p:sldId id="277" r:id="rId23"/>
    <p:sldId id="279" r:id="rId24"/>
    <p:sldId id="289" r:id="rId25"/>
    <p:sldId id="291" r:id="rId26"/>
    <p:sldId id="290" r:id="rId27"/>
    <p:sldId id="292" r:id="rId28"/>
    <p:sldId id="293" r:id="rId29"/>
    <p:sldId id="275" r:id="rId30"/>
    <p:sldId id="276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3850"/>
  </p:normalViewPr>
  <p:slideViewPr>
    <p:cSldViewPr snapToGrid="0" snapToObjects="1">
      <p:cViewPr>
        <p:scale>
          <a:sx n="117" d="100"/>
          <a:sy n="117" d="100"/>
        </p:scale>
        <p:origin x="68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7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51.png"/><Relationship Id="rId5" Type="http://schemas.openxmlformats.org/officeDocument/2006/relationships/image" Target="../media/image83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82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9" Type="http://schemas.openxmlformats.org/officeDocument/2006/relationships/image" Target="../media/image170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0.png"/><Relationship Id="rId40" Type="http://schemas.openxmlformats.org/officeDocument/2006/relationships/image" Target="../media/image1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36" Type="http://schemas.openxmlformats.org/officeDocument/2006/relationships/image" Target="../media/image82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0.png"/><Relationship Id="rId30" Type="http://schemas.openxmlformats.org/officeDocument/2006/relationships/image" Target="../media/image760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20" Type="http://schemas.openxmlformats.org/officeDocument/2006/relationships/image" Target="../media/image170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0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0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30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22" Type="http://schemas.openxmlformats.org/officeDocument/2006/relationships/image" Target="../media/image68.png"/><Relationship Id="rId30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Temporal Difference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1F4E-6CD3-9B4C-A415-46411E94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63BA-9744-2C40-A281-3C5D49A56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66C4-17E3-D044-9039-C96D4DFC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66F-BFBE-C84B-833E-62152D37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245374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</a:t>
            </a:r>
          </a:p>
        </p:txBody>
      </p:sp>
    </p:spTree>
    <p:extLst>
      <p:ext uri="{BB962C8B-B14F-4D97-AF65-F5344CB8AC3E}">
        <p14:creationId xmlns:p14="http://schemas.microsoft.com/office/powerpoint/2010/main" val="5826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SARSA</a:t>
            </a:r>
          </a:p>
          <a:p>
            <a:endParaRPr lang="en-US" dirty="0"/>
          </a:p>
          <a:p>
            <a:r>
              <a:rPr lang="en-US" dirty="0"/>
              <a:t>SARSAMAX – Q-Learning</a:t>
            </a:r>
          </a:p>
          <a:p>
            <a:endParaRPr lang="en-US" dirty="0"/>
          </a:p>
          <a:p>
            <a:r>
              <a:rPr lang="en-US" dirty="0"/>
              <a:t>Expected SARSA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92745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Temporal Difference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Do NOT need to run the entire episode to update the Q-Table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Instead, we </a:t>
            </a:r>
            <a:r>
              <a:rPr lang="en-US" sz="4800" b="1" dirty="0"/>
              <a:t>update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245374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986603" y="2410972"/>
            <a:ext cx="41233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entire episode, just 1 time step ahead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was the Monte Carlo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blipFill>
                <a:blip r:embed="rId29"/>
                <a:stretch>
                  <a:fillRect l="-785" t="-3125" b="-1562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89987BB-E8FB-A647-8854-E3451F0FECFA}"/>
              </a:ext>
            </a:extLst>
          </p:cNvPr>
          <p:cNvSpPr txBox="1"/>
          <p:nvPr/>
        </p:nvSpPr>
        <p:spPr>
          <a:xfrm>
            <a:off x="6717460" y="2930866"/>
            <a:ext cx="487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we haven’t finished our episode: </a:t>
            </a:r>
          </a:p>
          <a:p>
            <a:r>
              <a:rPr lang="en-US" sz="2400" b="1" dirty="0"/>
              <a:t>We do NOT know the value of G</a:t>
            </a:r>
          </a:p>
        </p:txBody>
      </p:sp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873326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9" y="3097136"/>
            <a:ext cx="1152424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581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1782</Words>
  <Application>Microsoft Macintosh PowerPoint</Application>
  <PresentationFormat>Widescreen</PresentationFormat>
  <Paragraphs>695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Temporal Difference Methods</vt:lpstr>
      <vt:lpstr>Index</vt:lpstr>
      <vt:lpstr>Environment Example </vt:lpstr>
      <vt:lpstr>Environment Example </vt:lpstr>
      <vt:lpstr>Environment Example </vt:lpstr>
      <vt:lpstr>Temporal Difference Methods  Do NOT need to run the entire episode to update the Q-Table   Instead, we update every time step</vt:lpstr>
      <vt:lpstr>SARSA – SARSA(0) </vt:lpstr>
      <vt:lpstr>This was the Monte Carlo approach</vt:lpstr>
      <vt:lpstr>SARSA(0)</vt:lpstr>
      <vt:lpstr>PowerPoint Presentation</vt:lpstr>
      <vt:lpstr>PowerPoint Presentation</vt:lpstr>
      <vt:lpstr>SARSA – SARSA(0) 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492</cp:revision>
  <dcterms:created xsi:type="dcterms:W3CDTF">2018-09-08T23:49:33Z</dcterms:created>
  <dcterms:modified xsi:type="dcterms:W3CDTF">2018-09-09T23:28:30Z</dcterms:modified>
</cp:coreProperties>
</file>